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126C-15DC-48CA-8E20-91DD6312115A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7FCF-242B-4EEA-BEC1-DDC131CBA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126C-15DC-48CA-8E20-91DD6312115A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7FCF-242B-4EEA-BEC1-DDC131CBA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2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126C-15DC-48CA-8E20-91DD6312115A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7FCF-242B-4EEA-BEC1-DDC131CBA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4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126C-15DC-48CA-8E20-91DD6312115A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7FCF-242B-4EEA-BEC1-DDC131CBA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6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126C-15DC-48CA-8E20-91DD6312115A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7FCF-242B-4EEA-BEC1-DDC131CBA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2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126C-15DC-48CA-8E20-91DD6312115A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7FCF-242B-4EEA-BEC1-DDC131CBA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8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126C-15DC-48CA-8E20-91DD6312115A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7FCF-242B-4EEA-BEC1-DDC131CBA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6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126C-15DC-48CA-8E20-91DD6312115A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7FCF-242B-4EEA-BEC1-DDC131CBA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2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126C-15DC-48CA-8E20-91DD6312115A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7FCF-242B-4EEA-BEC1-DDC131CBA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5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126C-15DC-48CA-8E20-91DD6312115A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7FCF-242B-4EEA-BEC1-DDC131CBA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8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126C-15DC-48CA-8E20-91DD6312115A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7FCF-242B-4EEA-BEC1-DDC131CBA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1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126C-15DC-48CA-8E20-91DD6312115A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7FCF-242B-4EEA-BEC1-DDC131CBA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0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 вибромассаже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96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 вибромассажер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16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 вибромассажер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79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 вибромассажер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57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1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 вибромассажер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933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design2</dc:creator>
  <cp:lastModifiedBy>design2</cp:lastModifiedBy>
  <cp:revision>3</cp:revision>
  <dcterms:created xsi:type="dcterms:W3CDTF">2018-12-27T07:50:55Z</dcterms:created>
  <dcterms:modified xsi:type="dcterms:W3CDTF">2018-12-28T07:46:12Z</dcterms:modified>
</cp:coreProperties>
</file>